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</p:sldIdLst>
  <p:sldSz cx="6858000" cy="9144000" type="letter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 horzBarState="maximized">
    <p:restoredLeft sz="16022" autoAdjust="0"/>
    <p:restoredTop sz="94660"/>
  </p:normalViewPr>
  <p:slideViewPr>
    <p:cSldViewPr snapToGrid="0">
      <p:cViewPr varScale="1">
        <p:scale>
          <a:sx n="84" d="100"/>
          <a:sy n="84" d="100"/>
        </p:scale>
        <p:origin x="289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496484"/>
            <a:ext cx="5829300" cy="3183467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4802717"/>
            <a:ext cx="5143500" cy="220768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907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803208" y="8509426"/>
            <a:ext cx="1543050" cy="486833"/>
          </a:xfrm>
          <a:prstGeom prst="rect">
            <a:avLst/>
          </a:prstGeom>
        </p:spPr>
        <p:txBody>
          <a:bodyPr/>
          <a:lstStyle/>
          <a:p>
            <a:fld id="{46B1DCD6-5F14-4451-BAD8-32AE411063C5}" type="datetimeFigureOut">
              <a:rPr lang="en-US" smtClean="0"/>
              <a:t>9/16/2019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271713" y="8475136"/>
            <a:ext cx="2314575" cy="486833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843463" y="8475136"/>
            <a:ext cx="1543050" cy="486833"/>
          </a:xfrm>
          <a:prstGeom prst="rect">
            <a:avLst/>
          </a:prstGeom>
        </p:spPr>
        <p:txBody>
          <a:bodyPr/>
          <a:lstStyle/>
          <a:p>
            <a:fld id="{6238FCD0-793A-42E9-B63A-EFE7550AF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49934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486834"/>
            <a:ext cx="1478756" cy="774911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486834"/>
            <a:ext cx="4350544" cy="774911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803208" y="8509426"/>
            <a:ext cx="1543050" cy="486833"/>
          </a:xfrm>
          <a:prstGeom prst="rect">
            <a:avLst/>
          </a:prstGeom>
        </p:spPr>
        <p:txBody>
          <a:bodyPr/>
          <a:lstStyle/>
          <a:p>
            <a:fld id="{46B1DCD6-5F14-4451-BAD8-32AE411063C5}" type="datetimeFigureOut">
              <a:rPr lang="en-US" smtClean="0"/>
              <a:t>9/16/2019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271713" y="8475136"/>
            <a:ext cx="2314575" cy="486833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843463" y="8475136"/>
            <a:ext cx="1543050" cy="486833"/>
          </a:xfrm>
          <a:prstGeom prst="rect">
            <a:avLst/>
          </a:prstGeom>
        </p:spPr>
        <p:txBody>
          <a:bodyPr/>
          <a:lstStyle/>
          <a:p>
            <a:fld id="{6238FCD0-793A-42E9-B63A-EFE7550AF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53885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803208" y="8509426"/>
            <a:ext cx="1543050" cy="486833"/>
          </a:xfrm>
          <a:prstGeom prst="rect">
            <a:avLst/>
          </a:prstGeom>
        </p:spPr>
        <p:txBody>
          <a:bodyPr/>
          <a:lstStyle/>
          <a:p>
            <a:fld id="{46B1DCD6-5F14-4451-BAD8-32AE411063C5}" type="datetimeFigureOut">
              <a:rPr lang="en-US" smtClean="0"/>
              <a:t>9/16/2019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271713" y="8475136"/>
            <a:ext cx="2314575" cy="486833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843463" y="8475136"/>
            <a:ext cx="1543050" cy="486833"/>
          </a:xfrm>
          <a:prstGeom prst="rect">
            <a:avLst/>
          </a:prstGeom>
        </p:spPr>
        <p:txBody>
          <a:bodyPr/>
          <a:lstStyle/>
          <a:p>
            <a:fld id="{6238FCD0-793A-42E9-B63A-EFE7550AF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85127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279653"/>
            <a:ext cx="5915025" cy="380364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119286"/>
            <a:ext cx="5915025" cy="200024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278930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434167"/>
            <a:ext cx="2914650" cy="5801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434167"/>
            <a:ext cx="2914650" cy="5801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803208" y="8509426"/>
            <a:ext cx="1543050" cy="486833"/>
          </a:xfrm>
          <a:prstGeom prst="rect">
            <a:avLst/>
          </a:prstGeom>
        </p:spPr>
        <p:txBody>
          <a:bodyPr/>
          <a:lstStyle/>
          <a:p>
            <a:fld id="{46B1DCD6-5F14-4451-BAD8-32AE411063C5}" type="datetimeFigureOut">
              <a:rPr lang="en-US" smtClean="0"/>
              <a:t>9/16/2019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71713" y="8475136"/>
            <a:ext cx="2314575" cy="486833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4843463" y="8475136"/>
            <a:ext cx="1543050" cy="486833"/>
          </a:xfrm>
          <a:prstGeom prst="rect">
            <a:avLst/>
          </a:prstGeom>
        </p:spPr>
        <p:txBody>
          <a:bodyPr/>
          <a:lstStyle/>
          <a:p>
            <a:fld id="{6238FCD0-793A-42E9-B63A-EFE7550AF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33965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486836"/>
            <a:ext cx="5915025" cy="176741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241551"/>
            <a:ext cx="2901255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340100"/>
            <a:ext cx="2901255" cy="4912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241551"/>
            <a:ext cx="2915543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340100"/>
            <a:ext cx="2915543" cy="4912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2803208" y="8509426"/>
            <a:ext cx="1543050" cy="486833"/>
          </a:xfrm>
          <a:prstGeom prst="rect">
            <a:avLst/>
          </a:prstGeom>
        </p:spPr>
        <p:txBody>
          <a:bodyPr/>
          <a:lstStyle/>
          <a:p>
            <a:fld id="{46B1DCD6-5F14-4451-BAD8-32AE411063C5}" type="datetimeFigureOut">
              <a:rPr lang="en-US" smtClean="0"/>
              <a:t>9/16/2019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2271713" y="8475136"/>
            <a:ext cx="2314575" cy="486833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4843463" y="8475136"/>
            <a:ext cx="1543050" cy="486833"/>
          </a:xfrm>
          <a:prstGeom prst="rect">
            <a:avLst/>
          </a:prstGeom>
        </p:spPr>
        <p:txBody>
          <a:bodyPr/>
          <a:lstStyle/>
          <a:p>
            <a:fld id="{6238FCD0-793A-42E9-B63A-EFE7550AF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21287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2803208" y="8509426"/>
            <a:ext cx="1543050" cy="486833"/>
          </a:xfrm>
          <a:prstGeom prst="rect">
            <a:avLst/>
          </a:prstGeom>
        </p:spPr>
        <p:txBody>
          <a:bodyPr/>
          <a:lstStyle/>
          <a:p>
            <a:fld id="{46B1DCD6-5F14-4451-BAD8-32AE411063C5}" type="datetimeFigureOut">
              <a:rPr lang="en-US" smtClean="0"/>
              <a:t>9/16/2019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271713" y="8475136"/>
            <a:ext cx="2314575" cy="486833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4843463" y="8475136"/>
            <a:ext cx="1543050" cy="486833"/>
          </a:xfrm>
          <a:prstGeom prst="rect">
            <a:avLst/>
          </a:prstGeom>
        </p:spPr>
        <p:txBody>
          <a:bodyPr/>
          <a:lstStyle/>
          <a:p>
            <a:fld id="{6238FCD0-793A-42E9-B63A-EFE7550AF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79714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2803208" y="8509426"/>
            <a:ext cx="1543050" cy="486833"/>
          </a:xfrm>
          <a:prstGeom prst="rect">
            <a:avLst/>
          </a:prstGeom>
        </p:spPr>
        <p:txBody>
          <a:bodyPr/>
          <a:lstStyle/>
          <a:p>
            <a:fld id="{46B1DCD6-5F14-4451-BAD8-32AE411063C5}" type="datetimeFigureOut">
              <a:rPr lang="en-US" smtClean="0"/>
              <a:t>9/16/2019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2271713" y="8475136"/>
            <a:ext cx="2314575" cy="486833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4843463" y="8475136"/>
            <a:ext cx="1543050" cy="486833"/>
          </a:xfrm>
          <a:prstGeom prst="rect">
            <a:avLst/>
          </a:prstGeom>
        </p:spPr>
        <p:txBody>
          <a:bodyPr/>
          <a:lstStyle/>
          <a:p>
            <a:fld id="{6238FCD0-793A-42E9-B63A-EFE7550AF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93519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16569"/>
            <a:ext cx="3471863" cy="649816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803208" y="8509426"/>
            <a:ext cx="1543050" cy="486833"/>
          </a:xfrm>
          <a:prstGeom prst="rect">
            <a:avLst/>
          </a:prstGeom>
        </p:spPr>
        <p:txBody>
          <a:bodyPr/>
          <a:lstStyle/>
          <a:p>
            <a:fld id="{46B1DCD6-5F14-4451-BAD8-32AE411063C5}" type="datetimeFigureOut">
              <a:rPr lang="en-US" smtClean="0"/>
              <a:t>9/16/2019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71713" y="8475136"/>
            <a:ext cx="2314575" cy="486833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4843463" y="8475136"/>
            <a:ext cx="1543050" cy="486833"/>
          </a:xfrm>
          <a:prstGeom prst="rect">
            <a:avLst/>
          </a:prstGeom>
        </p:spPr>
        <p:txBody>
          <a:bodyPr/>
          <a:lstStyle/>
          <a:p>
            <a:fld id="{6238FCD0-793A-42E9-B63A-EFE7550AF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83745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16569"/>
            <a:ext cx="3471863" cy="649816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803208" y="8509426"/>
            <a:ext cx="1543050" cy="486833"/>
          </a:xfrm>
          <a:prstGeom prst="rect">
            <a:avLst/>
          </a:prstGeom>
        </p:spPr>
        <p:txBody>
          <a:bodyPr/>
          <a:lstStyle/>
          <a:p>
            <a:fld id="{46B1DCD6-5F14-4451-BAD8-32AE411063C5}" type="datetimeFigureOut">
              <a:rPr lang="en-US" smtClean="0"/>
              <a:t>9/16/2019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71713" y="8475136"/>
            <a:ext cx="2314575" cy="486833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4843463" y="8475136"/>
            <a:ext cx="1543050" cy="486833"/>
          </a:xfrm>
          <a:prstGeom prst="rect">
            <a:avLst/>
          </a:prstGeom>
        </p:spPr>
        <p:txBody>
          <a:bodyPr/>
          <a:lstStyle/>
          <a:p>
            <a:fld id="{6238FCD0-793A-42E9-B63A-EFE7550AF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72325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486836"/>
            <a:ext cx="5915025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434167"/>
            <a:ext cx="5915025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661F090-0020-4397-B822-7C48871F649F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8538884"/>
            <a:ext cx="6858000" cy="6051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03095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AA19DE-CA1B-422E-A9EB-BD93C613029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53CF58C-CABD-45AD-A6AB-449372A7D26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785453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66</TotalTime>
  <Words>0</Words>
  <Application>Microsoft Office PowerPoint</Application>
  <PresentationFormat>Letter Paper (8.5x11 in)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Gary Johnson</dc:creator>
  <cp:lastModifiedBy>Gary Johnson</cp:lastModifiedBy>
  <cp:revision>7</cp:revision>
  <dcterms:created xsi:type="dcterms:W3CDTF">2019-09-13T20:21:51Z</dcterms:created>
  <dcterms:modified xsi:type="dcterms:W3CDTF">2019-09-16T17:06:29Z</dcterms:modified>
</cp:coreProperties>
</file>